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2"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393"/>
    <a:srgbClr val="B47BF6"/>
    <a:srgbClr val="B970A4"/>
    <a:srgbClr val="C39C2F"/>
    <a:srgbClr val="C59C27"/>
    <a:srgbClr val="D13940"/>
    <a:srgbClr val="EF9A1A"/>
    <a:srgbClr val="907262"/>
    <a:srgbClr val="B3CD1F"/>
    <a:srgbClr val="43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8" autoAdjust="0"/>
    <p:restoredTop sz="96424" autoAdjust="0"/>
  </p:normalViewPr>
  <p:slideViewPr>
    <p:cSldViewPr snapToGrid="0" showGuides="1">
      <p:cViewPr varScale="1">
        <p:scale>
          <a:sx n="118" d="100"/>
          <a:sy n="118" d="100"/>
        </p:scale>
        <p:origin x="232" y="71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2817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402066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2579</TotalTime>
  <Words>2787</Words>
  <Application>Microsoft Macintosh PowerPoint</Application>
  <PresentationFormat>Custom</PresentationFormat>
  <Paragraphs>364</Paragraphs>
  <Slides>31</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219</cp:revision>
  <cp:lastPrinted>2017-11-02T18:35:01Z</cp:lastPrinted>
  <dcterms:created xsi:type="dcterms:W3CDTF">2018-11-06T17:28:56Z</dcterms:created>
  <dcterms:modified xsi:type="dcterms:W3CDTF">2022-04-01T21:18:12Z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